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59E80-85B8-4395-A56C-383086BBD36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6F2C-A7BA-4CD6-AAD7-D93137C92C1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 Practice “Quiz”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teacher </a:t>
            </a:r>
            <a:r>
              <a:rPr lang="en-US" u="sng" dirty="0" err="1" smtClean="0">
                <a:solidFill>
                  <a:srgbClr val="FF0000"/>
                </a:solidFill>
              </a:rPr>
              <a:t>prerequisited</a:t>
            </a:r>
            <a:r>
              <a:rPr lang="en-US" dirty="0" smtClean="0"/>
              <a:t> the class before lunch for causing too much disruption.</a:t>
            </a:r>
          </a:p>
          <a:p>
            <a:endParaRPr lang="en-US" dirty="0"/>
          </a:p>
          <a:p>
            <a:r>
              <a:rPr lang="en-US" dirty="0" smtClean="0"/>
              <a:t>Prerequisite means…?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whole country is currently in a </a:t>
            </a:r>
            <a:r>
              <a:rPr lang="en-US" u="sng" dirty="0" smtClean="0">
                <a:solidFill>
                  <a:srgbClr val="FF0000"/>
                </a:solidFill>
              </a:rPr>
              <a:t>recession</a:t>
            </a:r>
            <a:r>
              <a:rPr lang="en-US" dirty="0" smtClean="0"/>
              <a:t> and many people are unemployed because of it. </a:t>
            </a:r>
          </a:p>
          <a:p>
            <a:endParaRPr lang="en-US" dirty="0"/>
          </a:p>
          <a:p>
            <a:r>
              <a:rPr lang="en-US" smtClean="0"/>
              <a:t>Recession means…?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Joe’s soccer practice was </a:t>
            </a:r>
            <a:r>
              <a:rPr lang="en-US" u="sng" dirty="0" smtClean="0">
                <a:solidFill>
                  <a:schemeClr val="accent6"/>
                </a:solidFill>
              </a:rPr>
              <a:t>concurrent</a:t>
            </a:r>
            <a:r>
              <a:rPr lang="en-US" dirty="0" smtClean="0"/>
              <a:t> with his doctor’s appointment; both were scheduled at 3p.m. </a:t>
            </a:r>
            <a:endParaRPr lang="en-US" dirty="0"/>
          </a:p>
          <a:p>
            <a:r>
              <a:rPr lang="en-US" dirty="0" smtClean="0"/>
              <a:t>Concurrent means…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her birthday, her boyfriend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confiscated</a:t>
            </a:r>
            <a:r>
              <a:rPr lang="en-US" dirty="0" smtClean="0"/>
              <a:t> a beautiful silver watch and wrapped it in a fancy package. </a:t>
            </a:r>
          </a:p>
          <a:p>
            <a:r>
              <a:rPr lang="en-US" dirty="0" smtClean="0"/>
              <a:t>Confiscated means…?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Cheese, pepperoni, and sauce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constitute</a:t>
            </a:r>
            <a:r>
              <a:rPr lang="en-US" dirty="0" smtClean="0"/>
              <a:t> the makings of a good pizza. </a:t>
            </a:r>
          </a:p>
          <a:p>
            <a:r>
              <a:rPr lang="en-US" dirty="0" smtClean="0"/>
              <a:t>Constitute means…?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The technician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deciphered</a:t>
            </a:r>
            <a:r>
              <a:rPr lang="en-US" dirty="0" smtClean="0"/>
              <a:t> the gas out of the lawn mower before he repaired it.</a:t>
            </a:r>
          </a:p>
          <a:p>
            <a:endParaRPr lang="en-US" dirty="0"/>
          </a:p>
          <a:p>
            <a:r>
              <a:rPr lang="en-US" dirty="0" smtClean="0"/>
              <a:t>Decipher means…?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defaulted</a:t>
            </a:r>
            <a:r>
              <a:rPr lang="en-US" dirty="0" smtClean="0"/>
              <a:t>  on his bills by making sure he paid them all on time. </a:t>
            </a:r>
          </a:p>
          <a:p>
            <a:endParaRPr lang="en-US" dirty="0"/>
          </a:p>
          <a:p>
            <a:r>
              <a:rPr lang="en-US" dirty="0" smtClean="0"/>
              <a:t>Default means…?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parent gave the child a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hypothetical</a:t>
            </a:r>
            <a:r>
              <a:rPr lang="en-US" dirty="0" smtClean="0"/>
              <a:t> situation to see what she would do if a stranger tried to take her. </a:t>
            </a:r>
          </a:p>
          <a:p>
            <a:endParaRPr lang="en-US" dirty="0"/>
          </a:p>
          <a:p>
            <a:r>
              <a:rPr lang="en-US" dirty="0" smtClean="0"/>
              <a:t>Hypothetical means…?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school charged the students a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nominal</a:t>
            </a:r>
            <a:r>
              <a:rPr lang="en-US" dirty="0" smtClean="0"/>
              <a:t> fee to go to the dance to encourage all students to attend, even if they didn’t have much money. </a:t>
            </a:r>
          </a:p>
          <a:p>
            <a:endParaRPr lang="en-US" dirty="0"/>
          </a:p>
          <a:p>
            <a:r>
              <a:rPr lang="en-US" dirty="0" smtClean="0"/>
              <a:t>Nominal means..?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or non-example?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predominant</a:t>
            </a:r>
            <a:r>
              <a:rPr lang="en-US" dirty="0" smtClean="0"/>
              <a:t> music of the 70’s was disco, but rock was popular too. </a:t>
            </a:r>
          </a:p>
          <a:p>
            <a:endParaRPr lang="en-US" dirty="0"/>
          </a:p>
          <a:p>
            <a:r>
              <a:rPr lang="en-US" dirty="0" smtClean="0"/>
              <a:t>Predominant means…?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250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9 Practice “Quiz”</vt:lpstr>
      <vt:lpstr>Example or Non-Example?</vt:lpstr>
      <vt:lpstr>Example or non-example? </vt:lpstr>
      <vt:lpstr>Example or non-example? </vt:lpstr>
      <vt:lpstr>Example or non-example? </vt:lpstr>
      <vt:lpstr>Example or Non-example? </vt:lpstr>
      <vt:lpstr>Example or non-example?</vt:lpstr>
      <vt:lpstr>Example or non-example?</vt:lpstr>
      <vt:lpstr>Example or non-example? </vt:lpstr>
      <vt:lpstr>Example or non-example?</vt:lpstr>
      <vt:lpstr>Example or non-example?</vt:lpstr>
    </vt:vector>
  </TitlesOfParts>
  <Company>Grossmont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Practice “Quiz”</dc:title>
  <dc:creator>Mcadwell</dc:creator>
  <cp:lastModifiedBy>Mcadwell</cp:lastModifiedBy>
  <cp:revision>2</cp:revision>
  <dcterms:created xsi:type="dcterms:W3CDTF">2012-03-16T16:06:24Z</dcterms:created>
  <dcterms:modified xsi:type="dcterms:W3CDTF">2012-03-16T16:21:29Z</dcterms:modified>
</cp:coreProperties>
</file>